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574" autoAdjust="0"/>
  </p:normalViewPr>
  <p:slideViewPr>
    <p:cSldViewPr snapToGrid="0">
      <p:cViewPr varScale="1">
        <p:scale>
          <a:sx n="68" d="100"/>
          <a:sy n="68" d="100"/>
        </p:scale>
        <p:origin x="-710" y="-6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3510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6027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1749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67639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273846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89663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2408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39965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7120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9233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1227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2038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273846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901A0-E6D2-4D55-AB12-A128CADB4C7E}" type="datetimeFigureOut">
              <a:rPr lang="en-US" smtClean="0"/>
              <a:pPr/>
              <a:t>7/14/2016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59027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841774"/>
            <a:ext cx="7509510" cy="168425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Name of the State: </a:t>
            </a:r>
            <a:r>
              <a:rPr lang="en-US" dirty="0" err="1" smtClean="0"/>
              <a:t>Andhrapradesh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Jattu Trust  financial progress report as </a:t>
            </a:r>
            <a:r>
              <a:rPr lang="en-US" sz="3600" smtClean="0"/>
              <a:t>on Dt.31.03.2016</a:t>
            </a: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3746188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27651289"/>
              </p:ext>
            </p:extLst>
          </p:nvPr>
        </p:nvGraphicFramePr>
        <p:xfrm>
          <a:off x="256479" y="57148"/>
          <a:ext cx="8887520" cy="54673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7845"/>
                <a:gridCol w="1026377"/>
                <a:gridCol w="1054451"/>
                <a:gridCol w="1221168"/>
                <a:gridCol w="1297214"/>
                <a:gridCol w="836220"/>
                <a:gridCol w="1093518"/>
                <a:gridCol w="1200727"/>
              </a:tblGrid>
              <a:tr h="757293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1800" b="1" i="1" u="sng" strike="noStrike" dirty="0">
                          <a:solidFill>
                            <a:schemeClr val="bg1"/>
                          </a:solidFill>
                          <a:effectLst/>
                        </a:rPr>
                        <a:t>Financial summary </a:t>
                      </a:r>
                      <a:r>
                        <a:rPr lang="en-US" sz="1800" b="1" i="1" u="sng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of (PIA name): Jattu Trust</a:t>
                      </a:r>
                    </a:p>
                    <a:p>
                      <a:pPr algn="ctr" fontAlgn="b"/>
                      <a:r>
                        <a:rPr lang="en-US" sz="1800" b="1" i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Total Sanctioned amount: 5.61crores</a:t>
                      </a:r>
                    </a:p>
                    <a:p>
                      <a:pPr algn="ctr" fontAlgn="b"/>
                      <a:r>
                        <a:rPr lang="en-US" sz="18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  <a:r>
                        <a:rPr lang="en-US" sz="1800" b="1" i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period of Project: 3 years</a:t>
                      </a:r>
                    </a:p>
                  </a:txBody>
                  <a:tcPr marL="7144" marR="7144" marT="7144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5667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Total </a:t>
                      </a:r>
                      <a:r>
                        <a:rPr lang="en-US" sz="1400" u="none" strike="noStrike" dirty="0">
                          <a:effectLst/>
                        </a:rPr>
                        <a:t>amount received till March </a:t>
                      </a:r>
                      <a:r>
                        <a:rPr lang="en-US" sz="1400" u="none" strike="noStrike" dirty="0" smtClean="0">
                          <a:effectLst/>
                        </a:rPr>
                        <a:t>2016</a:t>
                      </a: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Expenditure till March </a:t>
                      </a:r>
                      <a:r>
                        <a:rPr lang="en-US" sz="1400" u="none" strike="noStrike" dirty="0" smtClean="0">
                          <a:effectLst/>
                        </a:rPr>
                        <a:t>2016</a:t>
                      </a: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Closing Balance (as on 31st March </a:t>
                      </a:r>
                      <a:r>
                        <a:rPr lang="en-US" sz="1400" u="none" strike="noStrike" dirty="0" smtClean="0">
                          <a:effectLst/>
                        </a:rPr>
                        <a:t>2016)</a:t>
                      </a: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Opening balance </a:t>
                      </a:r>
                      <a:r>
                        <a:rPr lang="en-US" sz="1400" u="none" strike="noStrike" dirty="0" smtClean="0">
                          <a:effectLst/>
                        </a:rPr>
                        <a:t>(on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the first day of current quarter</a:t>
                      </a:r>
                      <a:r>
                        <a:rPr lang="en-US" sz="1400" u="none" strike="noStrike" dirty="0" smtClean="0">
                          <a:effectLst/>
                        </a:rPr>
                        <a:t>)</a:t>
                      </a:r>
                    </a:p>
                    <a:p>
                      <a:pPr algn="l" fontAlgn="b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(1st Jan16)</a:t>
                      </a:r>
                    </a:p>
                    <a:p>
                      <a:pPr algn="l" fontAlgn="b"/>
                      <a:endParaRPr lang="en-US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Receipts in the current </a:t>
                      </a:r>
                      <a:r>
                        <a:rPr lang="en-US" sz="1400" u="none" strike="noStrike" dirty="0" smtClean="0">
                          <a:effectLst/>
                        </a:rPr>
                        <a:t>quarter</a:t>
                      </a: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Expenditure in the current quarter </a:t>
                      </a:r>
                      <a:endParaRPr lang="en-US" sz="1400" u="none" strike="noStrike" dirty="0" smtClean="0">
                        <a:effectLst/>
                      </a:endParaRP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(1stJan 16</a:t>
                      </a:r>
                      <a:r>
                        <a:rPr lang="en-US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to 31Mar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16)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Closing Balance (as </a:t>
                      </a:r>
                      <a:r>
                        <a:rPr lang="en-US" sz="1400" u="none" strike="noStrike" dirty="0" smtClean="0">
                          <a:effectLst/>
                        </a:rPr>
                        <a:t>on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the last day of </a:t>
                      </a:r>
                      <a:r>
                        <a:rPr lang="en-US" sz="1400" u="none" strike="noStrike" baseline="0" smtClean="0">
                          <a:effectLst/>
                        </a:rPr>
                        <a:t>current quarter)Mar16</a:t>
                      </a:r>
                      <a:endParaRPr lang="en-US" sz="1400" u="none" strike="noStrike" baseline="0" dirty="0" smtClean="0">
                        <a:effectLst/>
                      </a:endParaRPr>
                    </a:p>
                    <a:p>
                      <a:pPr algn="l" fontAlgn="b"/>
                      <a:endParaRPr lang="en-US" sz="14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4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4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4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4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4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2110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Central share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31556250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17412814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14177878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27466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18933750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4691135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14177878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2011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State </a:t>
                      </a:r>
                      <a:r>
                        <a:rPr lang="en-US" sz="1400" u="none" strike="noStrike" dirty="0" smtClean="0">
                          <a:effectLst/>
                        </a:rPr>
                        <a:t>share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(Excluding TDS)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39580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Beneficiary contribution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39580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PIA contribution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59045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Others(Pls. specify</a:t>
                      </a:r>
                      <a:r>
                        <a:rPr lang="en-US" sz="1400" u="none" strike="noStrike" dirty="0" smtClean="0">
                          <a:effectLst/>
                        </a:rPr>
                        <a:t>) interest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34442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17412814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14177878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27466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18933750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4691135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14177878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2110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Total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31590692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1391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1786</TotalTime>
  <Words>122</Words>
  <Application>Microsoft Office PowerPoint</Application>
  <PresentationFormat>On-screen Show (16:9)</PresentationFormat>
  <Paragraphs>98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Name of the State: Andhrapradesh 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the State: </dc:title>
  <dc:creator>Suhita</dc:creator>
  <cp:lastModifiedBy>A Asus</cp:lastModifiedBy>
  <cp:revision>48</cp:revision>
  <dcterms:created xsi:type="dcterms:W3CDTF">2016-03-08T09:21:41Z</dcterms:created>
  <dcterms:modified xsi:type="dcterms:W3CDTF">2016-07-14T13:43:41Z</dcterms:modified>
</cp:coreProperties>
</file>